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3" r:id="rId4"/>
    <p:sldId id="264" r:id="rId5"/>
    <p:sldId id="265" r:id="rId6"/>
    <p:sldId id="267" r:id="rId7"/>
    <p:sldId id="268" r:id="rId8"/>
    <p:sldId id="269" r:id="rId9"/>
    <p:sldId id="271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Read-Around Review: </a:t>
            </a:r>
            <a:r>
              <a:rPr lang="en-US" sz="6600" b="1" dirty="0" err="1" smtClean="0"/>
              <a:t>il</a:t>
            </a:r>
            <a:r>
              <a:rPr lang="en-US" sz="6600" b="1" dirty="0" smtClean="0"/>
              <a:t>-, </a:t>
            </a:r>
            <a:r>
              <a:rPr lang="en-US" sz="6600" b="1" dirty="0" err="1" smtClean="0"/>
              <a:t>im</a:t>
            </a:r>
            <a:r>
              <a:rPr lang="en-US" sz="6600" b="1" dirty="0" smtClean="0"/>
              <a:t>-, in-, </a:t>
            </a:r>
            <a:r>
              <a:rPr lang="en-US" sz="6600" b="1" dirty="0" err="1" smtClean="0"/>
              <a:t>ir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= not</a:t>
            </a:r>
            <a:endParaRPr lang="en-US" sz="8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describes the type of act that police officers try to prevent because it is </a:t>
            </a:r>
            <a:r>
              <a:rPr lang="en-US" sz="7200" dirty="0" smtClean="0">
                <a:solidFill>
                  <a:srgbClr val="FFFF00"/>
                </a:solidFill>
              </a:rPr>
              <a:t>not </a:t>
            </a:r>
            <a:r>
              <a:rPr lang="en-US" sz="7200" dirty="0" smtClean="0"/>
              <a:t>acceptable?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2818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illegal</a:t>
            </a:r>
            <a:endParaRPr lang="en-US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6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means something that will </a:t>
            </a:r>
            <a:r>
              <a:rPr lang="en-US" sz="7200" dirty="0" smtClean="0">
                <a:solidFill>
                  <a:srgbClr val="FFFF00"/>
                </a:solidFill>
              </a:rPr>
              <a:t>not </a:t>
            </a:r>
            <a:r>
              <a:rPr lang="en-US" sz="7200" dirty="0" smtClean="0"/>
              <a:t>change back to its original form?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4827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irreversible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means describes a person who has both legs in casts and can</a:t>
            </a:r>
            <a:r>
              <a:rPr lang="en-US" sz="7200" dirty="0" smtClean="0">
                <a:solidFill>
                  <a:srgbClr val="FFFF00"/>
                </a:solidFill>
              </a:rPr>
              <a:t>not </a:t>
            </a:r>
            <a:r>
              <a:rPr lang="en-US" sz="7200" dirty="0" smtClean="0"/>
              <a:t>move?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033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immobile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2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8000" dirty="0" smtClean="0"/>
              <a:t>What is the word that describes </a:t>
            </a:r>
            <a:r>
              <a:rPr lang="en-US" sz="8000" dirty="0" smtClean="0">
                <a:solidFill>
                  <a:srgbClr val="FFFF00"/>
                </a:solidFill>
              </a:rPr>
              <a:t>not </a:t>
            </a:r>
            <a:r>
              <a:rPr lang="en-US" sz="8000" dirty="0" smtClean="0"/>
              <a:t>being able to do something such as a back flip?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3673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incapable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0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the word that describes a person who has partially lost the use of one of his or her senses and does </a:t>
            </a:r>
            <a:r>
              <a:rPr lang="en-US" sz="6000" dirty="0" smtClean="0">
                <a:solidFill>
                  <a:srgbClr val="FFFF00"/>
                </a:solidFill>
              </a:rPr>
              <a:t>not </a:t>
            </a:r>
            <a:r>
              <a:rPr lang="en-US" sz="6000" dirty="0" smtClean="0"/>
              <a:t>have full ability?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694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6764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impaired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describes what you are doing if you are </a:t>
            </a:r>
            <a:r>
              <a:rPr lang="en-US" sz="7200" dirty="0" smtClean="0">
                <a:solidFill>
                  <a:srgbClr val="FFFF00"/>
                </a:solidFill>
              </a:rPr>
              <a:t>not </a:t>
            </a:r>
            <a:r>
              <a:rPr lang="en-US" sz="7200" dirty="0" smtClean="0"/>
              <a:t>able to move forward?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2841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9900" b="1" dirty="0" smtClean="0"/>
              <a:t>impede</a:t>
            </a:r>
            <a:endParaRPr lang="en-US" sz="1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9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9600" dirty="0" smtClean="0"/>
              <a:t>What are the prefixes that mean </a:t>
            </a:r>
            <a:r>
              <a:rPr lang="en-US" sz="9600" dirty="0" smtClean="0">
                <a:solidFill>
                  <a:srgbClr val="FFFF00"/>
                </a:solidFill>
              </a:rPr>
              <a:t>not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9674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54476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bg1"/>
                </a:solidFill>
              </a:rPr>
              <a:t>the prefixes </a:t>
            </a:r>
            <a:r>
              <a:rPr lang="en-US" sz="13800" b="1" dirty="0" err="1" smtClean="0"/>
              <a:t>il</a:t>
            </a:r>
            <a:r>
              <a:rPr lang="en-US" sz="13800" b="1" dirty="0" smtClean="0"/>
              <a:t>-, </a:t>
            </a:r>
            <a:r>
              <a:rPr lang="en-US" sz="13800" b="1" dirty="0" err="1" smtClean="0"/>
              <a:t>im</a:t>
            </a:r>
            <a:r>
              <a:rPr lang="en-US" sz="13800" b="1" dirty="0" smtClean="0"/>
              <a:t>-, </a:t>
            </a:r>
            <a:r>
              <a:rPr lang="en-US" sz="13800" b="1" dirty="0" smtClean="0">
                <a:solidFill>
                  <a:schemeClr val="bg1"/>
                </a:solidFill>
              </a:rPr>
              <a:t>and </a:t>
            </a:r>
            <a:r>
              <a:rPr lang="en-US" sz="13800" b="1" dirty="0" err="1" smtClean="0"/>
              <a:t>ir</a:t>
            </a:r>
            <a:r>
              <a:rPr lang="en-US" sz="13800" b="1" dirty="0" smtClean="0"/>
              <a:t>-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484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8800" dirty="0" smtClean="0"/>
              <a:t>What is the word that means to </a:t>
            </a:r>
            <a:r>
              <a:rPr lang="en-US" sz="8800" dirty="0" smtClean="0">
                <a:solidFill>
                  <a:srgbClr val="FFFF00"/>
                </a:solidFill>
              </a:rPr>
              <a:t>not </a:t>
            </a:r>
            <a:r>
              <a:rPr lang="en-US" sz="8800" dirty="0" smtClean="0"/>
              <a:t>follow the pattern?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5811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676400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irregular</a:t>
            </a:r>
            <a:endParaRPr lang="en-US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7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0807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>
            <a:noAutofit/>
          </a:bodyPr>
          <a:lstStyle/>
          <a:p>
            <a:r>
              <a:rPr lang="en-US" sz="8000" dirty="0" smtClean="0"/>
              <a:t>What is the word that describes how you are if you are sitting still and </a:t>
            </a:r>
            <a:r>
              <a:rPr lang="en-US" sz="8000" dirty="0" smtClean="0">
                <a:solidFill>
                  <a:srgbClr val="FFFF00"/>
                </a:solidFill>
              </a:rPr>
              <a:t>not </a:t>
            </a:r>
            <a:r>
              <a:rPr lang="en-US" sz="8000" dirty="0" smtClean="0"/>
              <a:t>active?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8135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inactive</a:t>
            </a:r>
            <a:endParaRPr lang="en-US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280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0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 Wav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31970-C498-414B-8006-F6688F1E4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 Waves template</Template>
  <TotalTime>69</TotalTime>
  <Words>189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1_Purple Waves template</vt:lpstr>
      <vt:lpstr>Read-Around Review: il-, im-, in-, ir</vt:lpstr>
      <vt:lpstr>PowerPoint Presentation</vt:lpstr>
      <vt:lpstr>impede</vt:lpstr>
      <vt:lpstr>PowerPoint Presentation</vt:lpstr>
      <vt:lpstr>the prefixes il-, im-, and ir-</vt:lpstr>
      <vt:lpstr>PowerPoint Presentation</vt:lpstr>
      <vt:lpstr>irregular</vt:lpstr>
      <vt:lpstr>PowerPoint Presentation</vt:lpstr>
      <vt:lpstr>inactive</vt:lpstr>
      <vt:lpstr>PowerPoint Presentation</vt:lpstr>
      <vt:lpstr>illegal</vt:lpstr>
      <vt:lpstr>PowerPoint Presentation</vt:lpstr>
      <vt:lpstr>irreversible</vt:lpstr>
      <vt:lpstr>PowerPoint Presentation</vt:lpstr>
      <vt:lpstr>immobile</vt:lpstr>
      <vt:lpstr>PowerPoint Presentation</vt:lpstr>
      <vt:lpstr>incapable</vt:lpstr>
      <vt:lpstr>PowerPoint Presentation</vt:lpstr>
      <vt:lpstr>impaired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il-, im-, in-, ir</dc:title>
  <dc:creator>Brigitta Post</dc:creator>
  <cp:lastModifiedBy>Brigitta Post</cp:lastModifiedBy>
  <cp:revision>13</cp:revision>
  <dcterms:created xsi:type="dcterms:W3CDTF">2015-07-16T22:02:01Z</dcterms:created>
  <dcterms:modified xsi:type="dcterms:W3CDTF">2020-01-25T03:48:04Z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</Properties>
</file>